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3" r:id="rId4"/>
    <p:sldId id="259" r:id="rId5"/>
    <p:sldId id="260" r:id="rId6"/>
    <p:sldId id="270" r:id="rId7"/>
    <p:sldId id="261" r:id="rId8"/>
    <p:sldId id="266" r:id="rId9"/>
    <p:sldId id="271" r:id="rId10"/>
    <p:sldId id="273" r:id="rId11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644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5016ABF-1852-418A-8D94-636D2734F7CF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9BFCC38-827D-4CAF-B873-06A37038C0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16ABF-1852-418A-8D94-636D2734F7CF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CC38-827D-4CAF-B873-06A37038C0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16ABF-1852-418A-8D94-636D2734F7CF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CC38-827D-4CAF-B873-06A37038C0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016ABF-1852-418A-8D94-636D2734F7CF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9BFCC38-827D-4CAF-B873-06A37038C0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5016ABF-1852-418A-8D94-636D2734F7CF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9BFCC38-827D-4CAF-B873-06A37038C0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16ABF-1852-418A-8D94-636D2734F7CF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CC38-827D-4CAF-B873-06A37038C0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16ABF-1852-418A-8D94-636D2734F7CF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CC38-827D-4CAF-B873-06A37038C0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016ABF-1852-418A-8D94-636D2734F7CF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9BFCC38-827D-4CAF-B873-06A37038C0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16ABF-1852-418A-8D94-636D2734F7CF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CC38-827D-4CAF-B873-06A37038C0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016ABF-1852-418A-8D94-636D2734F7CF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9BFCC38-827D-4CAF-B873-06A37038C0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016ABF-1852-418A-8D94-636D2734F7CF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9BFCC38-827D-4CAF-B873-06A37038C0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5016ABF-1852-418A-8D94-636D2734F7CF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9BFCC38-827D-4CAF-B873-06A37038C0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prezentacija.biz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476672"/>
            <a:ext cx="6172200" cy="189436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Параллельные и перпендикулярные прямые.</a:t>
            </a:r>
            <a:endParaRPr lang="ru-RU" sz="4400" dirty="0">
              <a:solidFill>
                <a:schemeClr val="accent1">
                  <a:lumMod val="75000"/>
                </a:schemeClr>
              </a:solidFill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24128" y="5301208"/>
            <a:ext cx="3312368" cy="137160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Выполнили: ученицы 6 «Б»</a:t>
            </a:r>
          </a:p>
          <a:p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Зиганьшина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Алина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Жайкбаева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Алсу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Худякова Евгения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86446" y="6488668"/>
            <a:ext cx="2489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"/>
              </a:rPr>
              <a:t>http://prezentacija.biz/</a:t>
            </a:r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22-022-Spasibo-za-vnimani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9310"/>
            <a:ext cx="9038254" cy="6778690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260648"/>
            <a:ext cx="8229600" cy="619268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Почемучка у нас спросил: »А что такое параллельная и перпендикулярная прямая?»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sz="2800" b="1" i="1" u="sng" dirty="0" smtClean="0">
                <a:solidFill>
                  <a:schemeClr val="accent2">
                    <a:lumMod val="75000"/>
                  </a:schemeClr>
                </a:solidFill>
              </a:rPr>
              <a:t>Параллельная прямая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– это две прямые на плоскости , которые не имеют общих точек.</a:t>
            </a:r>
          </a:p>
          <a:p>
            <a:endParaRPr lang="ru-RU" dirty="0"/>
          </a:p>
        </p:txBody>
      </p:sp>
      <p:pic>
        <p:nvPicPr>
          <p:cNvPr id="4" name="Рисунок 3" descr="39552_orig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1268760"/>
            <a:ext cx="1512168" cy="1855265"/>
          </a:xfrm>
          <a:prstGeom prst="rect">
            <a:avLst/>
          </a:prstGeom>
        </p:spPr>
      </p:pic>
      <p:pic>
        <p:nvPicPr>
          <p:cNvPr id="6" name="Рисунок 5" descr="парап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1988840"/>
            <a:ext cx="5254419" cy="2640439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3-003-Dve-prjamye-na-ploskosti-nazyvajutsja-parallelnymi-esli-oni-n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7804183" cy="5853137"/>
          </a:xfr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7467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7467600" cy="5853264"/>
          </a:xfrm>
        </p:spPr>
        <p:txBody>
          <a:bodyPr/>
          <a:lstStyle/>
          <a:p>
            <a:r>
              <a:rPr lang="ru-RU" b="1" i="1" u="sng" dirty="0" smtClean="0">
                <a:solidFill>
                  <a:schemeClr val="accent2">
                    <a:lumMod val="75000"/>
                  </a:schemeClr>
                </a:solidFill>
              </a:rPr>
              <a:t>Перпендикулярные прямые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– это две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прямые,которые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 на плоскости называются перпендикулярными, если при пересечении образуют 4 прямых угла.</a:t>
            </a:r>
          </a:p>
        </p:txBody>
      </p:sp>
      <p:pic>
        <p:nvPicPr>
          <p:cNvPr id="4" name="Рисунок 3" descr="gthgwdftrg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2285992"/>
            <a:ext cx="4939268" cy="3694794"/>
          </a:xfrm>
          <a:prstGeom prst="rect">
            <a:avLst/>
          </a:prstGeom>
        </p:spPr>
      </p:pic>
      <p:pic>
        <p:nvPicPr>
          <p:cNvPr id="5" name="Рисунок 4" descr="i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1916832"/>
            <a:ext cx="2088232" cy="232025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 теперь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Почемучка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не знает ,как правильно строить эти прямые.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1011251acfd3fd72a2_70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420888"/>
            <a:ext cx="7200800" cy="3672408"/>
          </a:xfrm>
        </p:spPr>
      </p:pic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2420888"/>
            <a:ext cx="1905000" cy="142875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285728"/>
            <a:ext cx="8286808" cy="620174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Сейчас мы потренируемся определять параллельность и перпендикулярность прямых.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Содержимое 5" descr="2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844824"/>
            <a:ext cx="7920880" cy="2016224"/>
          </a:xfrm>
        </p:spPr>
      </p:pic>
      <p:pic>
        <p:nvPicPr>
          <p:cNvPr id="7" name="Рисунок 6" descr="05012011_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4149080"/>
            <a:ext cx="6048672" cy="2098923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94096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Кроссворд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857232"/>
            <a:ext cx="7467600" cy="487375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1)Две прямые на плоскости не имеющие общих точек.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2)Как называются прямые которые при пересечение образуют 4 прямых угла.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3)Как с греческого будет «рядом идущие»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4)Параллельные и перпендикулярные …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5)Как зовут мальчика ,который сопровождал нас на протяжении всего урока.</a:t>
            </a:r>
          </a:p>
          <a:p>
            <a:endParaRPr lang="ru-RU" dirty="0"/>
          </a:p>
        </p:txBody>
      </p:sp>
      <p:pic>
        <p:nvPicPr>
          <p:cNvPr id="4" name="Рисунок 3" descr="Ucheniki_w450_h4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4000504"/>
            <a:ext cx="3071834" cy="2724060"/>
          </a:xfrm>
          <a:prstGeom prst="rect">
            <a:avLst/>
          </a:prstGeom>
        </p:spPr>
      </p:pic>
      <p:sp>
        <p:nvSpPr>
          <p:cNvPr id="5" name="Кольцо 4"/>
          <p:cNvSpPr/>
          <p:nvPr/>
        </p:nvSpPr>
        <p:spPr>
          <a:xfrm>
            <a:off x="642910" y="1071546"/>
            <a:ext cx="214314" cy="20002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Улыбающееся лицо 5"/>
          <p:cNvSpPr/>
          <p:nvPr/>
        </p:nvSpPr>
        <p:spPr>
          <a:xfrm>
            <a:off x="2000232" y="4929198"/>
            <a:ext cx="2071702" cy="134302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Ответы к кроссворду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1) Параллельные</a:t>
            </a:r>
          </a:p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2)Перпендикулярные</a:t>
            </a:r>
          </a:p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3)</a:t>
            </a:r>
            <a:r>
              <a:rPr lang="ru-RU" sz="3600" dirty="0" err="1" smtClean="0">
                <a:solidFill>
                  <a:schemeClr val="accent2">
                    <a:lumMod val="75000"/>
                  </a:schemeClr>
                </a:solidFill>
              </a:rPr>
              <a:t>Параллелой</a:t>
            </a:r>
            <a:endParaRPr lang="ru-RU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4)Прямые</a:t>
            </a:r>
          </a:p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5)Почемучка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ятно 1 3"/>
          <p:cNvSpPr/>
          <p:nvPr/>
        </p:nvSpPr>
        <p:spPr>
          <a:xfrm>
            <a:off x="7072330" y="1643050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7500958" y="3643314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5286380" y="3786190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ятно 1 6"/>
          <p:cNvSpPr/>
          <p:nvPr/>
        </p:nvSpPr>
        <p:spPr>
          <a:xfrm>
            <a:off x="6643702" y="5357826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но 1 7"/>
          <p:cNvSpPr/>
          <p:nvPr/>
        </p:nvSpPr>
        <p:spPr>
          <a:xfrm>
            <a:off x="3857620" y="5357826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c8219f91282454e06bc0d9b7cc68607bd54e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203</TotalTime>
  <Words>134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Параллельные и перпендикулярные прямые.</vt:lpstr>
      <vt:lpstr> </vt:lpstr>
      <vt:lpstr>Слайд 3</vt:lpstr>
      <vt:lpstr>Слайд 4</vt:lpstr>
      <vt:lpstr>А теперь Почемучка не знает ,как правильно строить эти прямые.</vt:lpstr>
      <vt:lpstr>Слайд 6</vt:lpstr>
      <vt:lpstr>Сейчас мы потренируемся определять параллельность и перпендикулярность прямых.</vt:lpstr>
      <vt:lpstr>Кроссворд.</vt:lpstr>
      <vt:lpstr>Ответы к кроссворду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Параллельные и перпендикулярные прямые.</dc:title>
  <dc:creator>RePack by SPecialiST</dc:creator>
  <cp:lastModifiedBy>1</cp:lastModifiedBy>
  <cp:revision>26</cp:revision>
  <dcterms:created xsi:type="dcterms:W3CDTF">2013-09-23T12:35:35Z</dcterms:created>
  <dcterms:modified xsi:type="dcterms:W3CDTF">2020-04-25T14:49:14Z</dcterms:modified>
</cp:coreProperties>
</file>